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</p:sldMasterIdLst>
  <p:notesMasterIdLst>
    <p:notesMasterId r:id="rId6"/>
  </p:notesMasterIdLst>
  <p:sldIdLst>
    <p:sldId id="265" r:id="rId3"/>
    <p:sldId id="270" r:id="rId4"/>
    <p:sldId id="271" r:id="rId5"/>
  </p:sldIdLst>
  <p:sldSz cx="12192000" cy="6858000"/>
  <p:notesSz cx="6805613" cy="99441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4C7D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88242-32B8-48A6-BB31-0364D9B5749E}" type="datetimeFigureOut">
              <a:rPr lang="de-DE" smtClean="0"/>
              <a:t>28.06.2024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1038" y="4786313"/>
            <a:ext cx="5443537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E074D-742A-47F0-89ED-B9E02F8967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2572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3D5D-7CC1-5F46-B65D-96979E9639B3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1783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7379-7D3C-4A19-AA4A-19B1A085CAFC}" type="datetimeFigureOut">
              <a:rPr lang="de-DE" smtClean="0"/>
              <a:t>28.06.2024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4495-F211-4A51-BAAA-E72721C3FB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457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7379-7D3C-4A19-AA4A-19B1A085CAFC}" type="datetimeFigureOut">
              <a:rPr lang="de-DE" smtClean="0"/>
              <a:t>28.06.2024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4495-F211-4A51-BAAA-E72721C3FB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684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7379-7D3C-4A19-AA4A-19B1A085CAFC}" type="datetimeFigureOut">
              <a:rPr lang="de-DE" smtClean="0"/>
              <a:t>28.06.2024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4495-F211-4A51-BAAA-E72721C3FB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5317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0281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9295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7379-7D3C-4A19-AA4A-19B1A085CAFC}" type="datetimeFigureOut">
              <a:rPr lang="de-DE" smtClean="0"/>
              <a:t>28.06.2024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4495-F211-4A51-BAAA-E72721C3FB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4639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7379-7D3C-4A19-AA4A-19B1A085CAFC}" type="datetimeFigureOut">
              <a:rPr lang="de-DE" smtClean="0"/>
              <a:t>28.06.2024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4495-F211-4A51-BAAA-E72721C3FB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1889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7379-7D3C-4A19-AA4A-19B1A085CAFC}" type="datetimeFigureOut">
              <a:rPr lang="de-DE" smtClean="0"/>
              <a:t>28.06.2024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4495-F211-4A51-BAAA-E72721C3FB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959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7379-7D3C-4A19-AA4A-19B1A085CAFC}" type="datetimeFigureOut">
              <a:rPr lang="de-DE" smtClean="0"/>
              <a:t>28.06.2024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4495-F211-4A51-BAAA-E72721C3FB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2577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7379-7D3C-4A19-AA4A-19B1A085CAFC}" type="datetimeFigureOut">
              <a:rPr lang="de-DE" smtClean="0"/>
              <a:t>28.06.2024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4495-F211-4A51-BAAA-E72721C3FB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444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7379-7D3C-4A19-AA4A-19B1A085CAFC}" type="datetimeFigureOut">
              <a:rPr lang="de-DE" smtClean="0"/>
              <a:t>28.06.2024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4495-F211-4A51-BAAA-E72721C3FB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7644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7379-7D3C-4A19-AA4A-19B1A085CAFC}" type="datetimeFigureOut">
              <a:rPr lang="de-DE" smtClean="0"/>
              <a:t>28.06.2024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4495-F211-4A51-BAAA-E72721C3FB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0865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27379-7D3C-4A19-AA4A-19B1A085CAFC}" type="datetimeFigureOut">
              <a:rPr lang="de-DE" smtClean="0"/>
              <a:t>28.06.2024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C4495-F211-4A51-BAAA-E72721C3FB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5189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 descr="DGRh_2023_16-9_2.eps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1308"/>
            <a:ext cx="12252960" cy="6909308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27379-7D3C-4A19-AA4A-19B1A085CAFC}" type="datetimeFigureOut">
              <a:rPr lang="de-DE" smtClean="0"/>
              <a:t>28.06.2024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C4495-F211-4A51-BAAA-E72721C3FB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351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DGRh_2023_16-9_Bil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290"/>
            <a:ext cx="12252960" cy="6892290"/>
          </a:xfrm>
          <a:prstGeom prst="rect">
            <a:avLst/>
          </a:prstGeom>
        </p:spPr>
      </p:pic>
      <p:pic>
        <p:nvPicPr>
          <p:cNvPr id="3" name="Bild 2" descr="DGRh_Master_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52960" cy="6909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80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Interessenkonflikte:</a:t>
            </a:r>
            <a:endParaRPr lang="de-DE" b="1" dirty="0"/>
          </a:p>
        </p:txBody>
      </p:sp>
      <p:sp>
        <p:nvSpPr>
          <p:cNvPr id="9" name="Rechteck 8"/>
          <p:cNvSpPr/>
          <p:nvPr/>
        </p:nvSpPr>
        <p:spPr>
          <a:xfrm>
            <a:off x="371713" y="147130"/>
            <a:ext cx="2725897" cy="38718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Inhaltsplatzhalt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609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371713" y="147130"/>
            <a:ext cx="2725897" cy="38718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Inhaltsplatzhalt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688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BSO999929 xmlns="http://www.datev.de/BSOffice/999929">6b4f67c2-5025-40ab-8961-59b50cf7e0c1</BSO999929>
</file>

<file path=customXml/itemProps1.xml><?xml version="1.0" encoding="utf-8"?>
<ds:datastoreItem xmlns:ds="http://schemas.openxmlformats.org/officeDocument/2006/customXml" ds:itemID="{EC7DF7BA-B96D-42B9-9B89-244F6968DEE2}">
  <ds:schemaRefs>
    <ds:schemaRef ds:uri="http://www.datev.de/BSOffice/99992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</Words>
  <Application>Microsoft Office PowerPoint</Application>
  <PresentationFormat>Breitbild</PresentationFormat>
  <Paragraphs>2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Interessenkonflikte:</vt:lpstr>
      <vt:lpstr>PowerPoint-Präsentation</vt:lpstr>
    </vt:vector>
  </TitlesOfParts>
  <Company>Rheumaakademie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Jana Keilich</dc:creator>
  <cp:lastModifiedBy>Julia Büchel</cp:lastModifiedBy>
  <cp:revision>378</cp:revision>
  <cp:lastPrinted>2022-01-11T08:53:21Z</cp:lastPrinted>
  <dcterms:created xsi:type="dcterms:W3CDTF">2021-04-15T07:45:28Z</dcterms:created>
  <dcterms:modified xsi:type="dcterms:W3CDTF">2024-06-28T07:54:17Z</dcterms:modified>
</cp:coreProperties>
</file>