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7"/>
  </p:notesMasterIdLst>
  <p:sldIdLst>
    <p:sldId id="265" r:id="rId3"/>
    <p:sldId id="277" r:id="rId4"/>
    <p:sldId id="278" r:id="rId5"/>
    <p:sldId id="270" r:id="rId6"/>
  </p:sldIdLst>
  <p:sldSz cx="12192000" cy="6858000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4C7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88242-32B8-48A6-BB31-0364D9B5749E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074D-742A-47F0-89ED-B9E02F896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57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3D5D-7CC1-5F46-B65D-96979E9639B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78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57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68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317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28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9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63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8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59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57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44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64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8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18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7379-7D3C-4A19-AA4A-19B1A085CAFC}" type="datetimeFigureOut">
              <a:rPr lang="de-DE" smtClean="0"/>
              <a:t>11.08.2022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7" descr="DGRh_2022_50ste_rot.eps"/>
          <p:cNvPicPr>
            <a:picLocks noChangeAspect="1"/>
          </p:cNvPicPr>
          <p:nvPr userDrawn="1"/>
        </p:nvPicPr>
        <p:blipFill>
          <a:blip r:embed="rId15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796" y="4809744"/>
            <a:ext cx="3176397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1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-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1" y="183486"/>
            <a:ext cx="11878828" cy="6493540"/>
          </a:xfrm>
          <a:prstGeom prst="rect">
            <a:avLst/>
          </a:prstGeom>
        </p:spPr>
      </p:pic>
      <p:pic>
        <p:nvPicPr>
          <p:cNvPr id="4" name="Bild 3" descr="2022_16-9_PPT.eps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" r="-797"/>
          <a:stretch/>
        </p:blipFill>
        <p:spPr>
          <a:xfrm>
            <a:off x="28800" y="22677"/>
            <a:ext cx="121619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DGRh_Titel_mit_Logo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3" y="330872"/>
            <a:ext cx="6050280" cy="121412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39349" y="2660915"/>
            <a:ext cx="1110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193460"/>
                </a:solidFill>
              </a:rPr>
              <a:t>Titel des Vortrags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01261" y="4952375"/>
            <a:ext cx="1494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193460"/>
                </a:solidFill>
              </a:rPr>
              <a:t>Referent:</a:t>
            </a:r>
          </a:p>
        </p:txBody>
      </p:sp>
    </p:spTree>
    <p:extLst>
      <p:ext uri="{BB962C8B-B14F-4D97-AF65-F5344CB8AC3E}">
        <p14:creationId xmlns:p14="http://schemas.microsoft.com/office/powerpoint/2010/main" val="14939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DGRh_Titel_mit_Logo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3" y="330872"/>
            <a:ext cx="6050280" cy="121412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74626" y="1544358"/>
            <a:ext cx="1110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193460"/>
                </a:solidFill>
              </a:rPr>
              <a:t>Interessenskonflikte:</a:t>
            </a:r>
            <a:endParaRPr lang="de-DE" sz="3200" dirty="0">
              <a:solidFill>
                <a:srgbClr val="1934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nhaltsplatzhalter 9" descr="DGRh_2022_Kongress_DGRh_PPT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2" r="-664"/>
          <a:stretch/>
        </p:blipFill>
        <p:spPr>
          <a:xfrm>
            <a:off x="2526982" y="6198321"/>
            <a:ext cx="6874926" cy="2571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71713" y="147130"/>
            <a:ext cx="2725897" cy="3871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0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SO999929 xmlns="http://www.datev.de/BSOffice/999929">6b4f67c2-5025-40ab-8961-59b50cf7e0c1</BSO999929>
</file>

<file path=customXml/itemProps1.xml><?xml version="1.0" encoding="utf-8"?>
<ds:datastoreItem xmlns:ds="http://schemas.openxmlformats.org/officeDocument/2006/customXml" ds:itemID="{EC7DF7BA-B96D-42B9-9B89-244F6968DEE2}">
  <ds:schemaRefs>
    <ds:schemaRef ds:uri="http://www.datev.de/BSOffice/9999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Breitbild</PresentationFormat>
  <Paragraphs>4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Rheumaakademie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Jana Keilich</dc:creator>
  <cp:lastModifiedBy>Jana Keilich</cp:lastModifiedBy>
  <cp:revision>371</cp:revision>
  <cp:lastPrinted>2022-01-11T08:53:21Z</cp:lastPrinted>
  <dcterms:created xsi:type="dcterms:W3CDTF">2021-04-15T07:45:28Z</dcterms:created>
  <dcterms:modified xsi:type="dcterms:W3CDTF">2022-08-11T07:14:01Z</dcterms:modified>
</cp:coreProperties>
</file>